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5"/>
    <p:restoredTop sz="94675"/>
  </p:normalViewPr>
  <p:slideViewPr>
    <p:cSldViewPr snapToGrid="0">
      <p:cViewPr varScale="1">
        <p:scale>
          <a:sx n="76" d="100"/>
          <a:sy n="76" d="100"/>
        </p:scale>
        <p:origin x="22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1/19/24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4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6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2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7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9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6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5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ADD54-ADDD-0AD0-20C3-A780EEE5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Swarm Choreography</a:t>
            </a:r>
            <a:br>
              <a:rPr lang="en-US" sz="4400" dirty="0"/>
            </a:br>
            <a:r>
              <a:rPr lang="en-US" sz="3100" dirty="0"/>
              <a:t>Formation Control and Shape Design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14442-714C-49A2-A908-90DA4835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>
            <a:normAutofit/>
          </a:bodyPr>
          <a:lstStyle/>
          <a:p>
            <a:r>
              <a:rPr lang="en-US" dirty="0"/>
              <a:t>By Oz </a:t>
            </a:r>
            <a:r>
              <a:rPr lang="en-US" dirty="0" err="1"/>
              <a:t>Arye</a:t>
            </a:r>
            <a:r>
              <a:rPr lang="en-US" dirty="0"/>
              <a:t> and Arnold </a:t>
            </a:r>
            <a:r>
              <a:rPr lang="en-US" dirty="0" err="1"/>
              <a:t>Cheskis</a:t>
            </a:r>
            <a:endParaRPr lang="en-US" dirty="0"/>
          </a:p>
        </p:txBody>
      </p:sp>
      <p:pic>
        <p:nvPicPr>
          <p:cNvPr id="16" name="Picture 15" descr="Glowing 3D art">
            <a:extLst>
              <a:ext uri="{FF2B5EF4-FFF2-40B4-BE49-F238E27FC236}">
                <a16:creationId xmlns:a16="http://schemas.microsoft.com/office/drawing/2014/main" id="{59F3A615-D3E5-26E9-4B00-A67D25F22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2" r="21088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17" name="Cross 16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42F36-E704-F93E-7935-DE9E9A80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5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5B04-4E29-2E96-307A-D92DD1B9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1C235A-FECC-D293-87B0-1A0A07289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37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F679-0F64-5898-65B9-57346458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88" y="165652"/>
            <a:ext cx="8267296" cy="1446550"/>
          </a:xfrm>
        </p:spPr>
        <p:txBody>
          <a:bodyPr/>
          <a:lstStyle/>
          <a:p>
            <a:r>
              <a:rPr lang="en-US" dirty="0"/>
              <a:t>A short demonstration</a:t>
            </a:r>
          </a:p>
        </p:txBody>
      </p:sp>
      <p:pic>
        <p:nvPicPr>
          <p:cNvPr id="4" name="Video of drones flying.MP4">
            <a:hlinkClick r:id="" action="ppaction://media"/>
            <a:extLst>
              <a:ext uri="{FF2B5EF4-FFF2-40B4-BE49-F238E27FC236}">
                <a16:creationId xmlns:a16="http://schemas.microsoft.com/office/drawing/2014/main" id="{4E97B0A8-D3EA-52E2-6805-077D275F00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528" y="1604849"/>
            <a:ext cx="10251524" cy="5253151"/>
          </a:xfrm>
        </p:spPr>
      </p:pic>
    </p:spTree>
    <p:extLst>
      <p:ext uri="{BB962C8B-B14F-4D97-AF65-F5344CB8AC3E}">
        <p14:creationId xmlns:p14="http://schemas.microsoft.com/office/powerpoint/2010/main" val="421083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0E941476-E8EA-80A8-164C-81B0E92F4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8" r="19817" b="1"/>
          <a:stretch/>
        </p:blipFill>
        <p:spPr>
          <a:xfrm>
            <a:off x="1764" y="10"/>
            <a:ext cx="5222474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012D3DE8-D97E-7C4A-A951-51BC9267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096772"/>
            <a:ext cx="5222474" cy="5761228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67000"/>
                </a:schemeClr>
              </a:gs>
              <a:gs pos="0">
                <a:schemeClr val="tx1">
                  <a:alpha val="55000"/>
                </a:schemeClr>
              </a:gs>
              <a:gs pos="99000">
                <a:schemeClr val="tx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2C442-4A9E-CAE6-07F5-99F6E4C9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53972"/>
            <a:ext cx="4114800" cy="406493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Why is it necessary?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5151F-F6C5-41F1-F184-EB056259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53972"/>
            <a:ext cx="5530839" cy="4327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intricate situations, where human hands cannot reach, or a scan over a large area is required, by connecting multiple drones to the same network we can then harness the capabilities of artificial intelligence to handle complex tasks and fulfill them successfully.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F9A7C64A-7759-E942-8BF4-90D754872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2471" y="1096772"/>
            <a:ext cx="492517" cy="576122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6E8F4613-F584-E34B-9CDA-FF05A0B4C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0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276E95-1B84-914C-B0C5-9FA065619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4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6F056A-9128-E795-40AB-C678F3B65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66" r="3829"/>
          <a:stretch/>
        </p:blipFill>
        <p:spPr>
          <a:xfrm>
            <a:off x="1764" y="10"/>
            <a:ext cx="5222474" cy="6857990"/>
          </a:xfrm>
          <a:prstGeom prst="rect">
            <a:avLst/>
          </a:prstGeom>
        </p:spPr>
      </p:pic>
      <p:sp>
        <p:nvSpPr>
          <p:cNvPr id="19" name="Rectangle">
            <a:extLst>
              <a:ext uri="{FF2B5EF4-FFF2-40B4-BE49-F238E27FC236}">
                <a16:creationId xmlns:a16="http://schemas.microsoft.com/office/drawing/2014/main" id="{012D3DE8-D97E-7C4A-A951-51BC9267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096772"/>
            <a:ext cx="5222474" cy="5761228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67000"/>
                </a:schemeClr>
              </a:gs>
              <a:gs pos="0">
                <a:schemeClr val="tx1">
                  <a:alpha val="55000"/>
                </a:schemeClr>
              </a:gs>
              <a:gs pos="99000">
                <a:schemeClr val="tx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0F057-E01A-F9AF-41EF-F0A304B5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53972"/>
            <a:ext cx="4114800" cy="406493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4895A-3982-282D-AC28-38F59FBC7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53972"/>
            <a:ext cx="5530839" cy="4327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goal of our project is to synchronize a given number of drones, that communicate through a UDP network, by using artificial intelligence that instructs them move in a given closed path (e.g., a circle, triangle, etc.). This interface receives an image of a closed path as input and makes the drones move on it without collision. This can be used to scan an area or in rescue missions.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F9A7C64A-7759-E942-8BF4-90D754872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2471" y="1096772"/>
            <a:ext cx="492517" cy="576122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6E8F4613-F584-E34B-9CDA-FF05A0B4C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0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276E95-1B84-914C-B0C5-9FA065619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B850-35C1-D524-E382-A9D33968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5852F6-C8B7-2993-800A-0FBF9E29F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1936" y="624609"/>
            <a:ext cx="6982691" cy="6179669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A55C1-CB09-7C11-7A0B-6DC2A1C2DC12}"/>
              </a:ext>
            </a:extLst>
          </p:cNvPr>
          <p:cNvSpPr txBox="1"/>
          <p:nvPr/>
        </p:nvSpPr>
        <p:spPr>
          <a:xfrm>
            <a:off x="431799" y="2283282"/>
            <a:ext cx="39947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s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tart with the user, who provides the image via Firebase, and then we convert it to coordinate vectors that determine the possible locations of the drones. </a:t>
            </a:r>
            <a:r>
              <a:rPr lang="en-US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class Drone is created for each drone for that purpose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Then the drones stream back via the router what they see and the AI analyzes the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6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42FF-4F39-AF92-ADEE-AF7B1225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4" y="568616"/>
            <a:ext cx="8267296" cy="144655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input can even be a drawing</a:t>
            </a:r>
            <a:br>
              <a:rPr lang="en-US" dirty="0"/>
            </a:br>
            <a:r>
              <a:rPr lang="en-US" dirty="0"/>
              <a:t>The output – coordinates for the drones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830080-E346-15CF-CF16-C2024F46A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120348"/>
            <a:ext cx="12192000" cy="47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1607-FAAC-E3BB-44A5-9E6F006E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would look</a:t>
            </a:r>
          </a:p>
        </p:txBody>
      </p:sp>
      <p:pic>
        <p:nvPicPr>
          <p:cNvPr id="4" name="simulation video.MP4">
            <a:hlinkClick r:id="" action="ppaction://media"/>
            <a:extLst>
              <a:ext uri="{FF2B5EF4-FFF2-40B4-BE49-F238E27FC236}">
                <a16:creationId xmlns:a16="http://schemas.microsoft.com/office/drawing/2014/main" id="{240CE589-80F9-0C26-8D77-5EB5A5E693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33600"/>
            <a:ext cx="11853333" cy="4724400"/>
          </a:xfrm>
        </p:spPr>
      </p:pic>
    </p:spTree>
    <p:extLst>
      <p:ext uri="{BB962C8B-B14F-4D97-AF65-F5344CB8AC3E}">
        <p14:creationId xmlns:p14="http://schemas.microsoft.com/office/powerpoint/2010/main" val="39175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81B2-2D0F-39A1-53E2-A9B48AE3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3F5E9-EB5C-207C-8371-4D78FD83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31" y="2612437"/>
            <a:ext cx="3508087" cy="31885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synchronous move of several drones, which we may name “a swarm”, that is stable and does not collide, even when it’s disrupted by external forces!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4AA21C-C75C-C75D-C4D3-1017B3D9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84" y="901113"/>
            <a:ext cx="7772400" cy="56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6BB906-BBD3-8E10-DECC-01CDCE69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3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AA6B-145C-E9DE-DA0A-6D9D5771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BB99-559F-3C16-D08D-EAEE1D343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E57CB-B7C1-C6EF-64E2-E9E8C59B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7053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31241B"/>
      </a:dk2>
      <a:lt2>
        <a:srgbClr val="F1F0F3"/>
      </a:lt2>
      <a:accent1>
        <a:srgbClr val="94AA43"/>
      </a:accent1>
      <a:accent2>
        <a:srgbClr val="B1993B"/>
      </a:accent2>
      <a:accent3>
        <a:srgbClr val="C37A4D"/>
      </a:accent3>
      <a:accent4>
        <a:srgbClr val="B13B3F"/>
      </a:accent4>
      <a:accent5>
        <a:srgbClr val="C34D82"/>
      </a:accent5>
      <a:accent6>
        <a:srgbClr val="B13BA2"/>
      </a:accent6>
      <a:hlink>
        <a:srgbClr val="C04367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265</Words>
  <Application>Microsoft Macintosh PowerPoint</Application>
  <PresentationFormat>Widescreen</PresentationFormat>
  <Paragraphs>13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Next</vt:lpstr>
      <vt:lpstr>Calibri</vt:lpstr>
      <vt:lpstr>Seaford Display</vt:lpstr>
      <vt:lpstr>System Font Regular</vt:lpstr>
      <vt:lpstr>Tenorite</vt:lpstr>
      <vt:lpstr>MadridVTI</vt:lpstr>
      <vt:lpstr>Swarm Choreography Formation Control and Shape Design </vt:lpstr>
      <vt:lpstr>Why is it necessary?</vt:lpstr>
      <vt:lpstr>Our mission</vt:lpstr>
      <vt:lpstr>System overview</vt:lpstr>
      <vt:lpstr>The input can even be a drawing The output – coordinates for the drones</vt:lpstr>
      <vt:lpstr>How it would look</vt:lpstr>
      <vt:lpstr>The result</vt:lpstr>
      <vt:lpstr>PowerPoint Presentation</vt:lpstr>
      <vt:lpstr>PowerPoint Presentation</vt:lpstr>
      <vt:lpstr>PowerPoint Presentation</vt:lpstr>
      <vt:lpstr>PowerPoint Presentation</vt:lpstr>
      <vt:lpstr>A short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Swarm Choreography Formation Control and Shape Design </dc:title>
  <dc:creator>Arnold Cheskis</dc:creator>
  <cp:lastModifiedBy>Arnold Cheskis</cp:lastModifiedBy>
  <cp:revision>3</cp:revision>
  <dcterms:created xsi:type="dcterms:W3CDTF">2024-01-20T01:16:18Z</dcterms:created>
  <dcterms:modified xsi:type="dcterms:W3CDTF">2024-01-20T01:53:28Z</dcterms:modified>
</cp:coreProperties>
</file>